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76" r:id="rId3"/>
    <p:sldId id="27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4" r:id="rId12"/>
    <p:sldId id="265" r:id="rId13"/>
    <p:sldId id="266" r:id="rId14"/>
    <p:sldId id="270" r:id="rId15"/>
    <p:sldId id="267" r:id="rId16"/>
    <p:sldId id="271" r:id="rId17"/>
    <p:sldId id="275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3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68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378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8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237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845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72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3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60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35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64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CBAD326-7073-447D-AC13-7E443F1E5AE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401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AD326-7073-447D-AC13-7E443F1E5AE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43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duino.cc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bitbucket.org/teckel12/arduino-new-ping/download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.cytron.io/category/sensor-2/" TargetMode="External"/><Relationship Id="rId2" Type="http://schemas.openxmlformats.org/officeDocument/2006/relationships/hyperlink" Target="https://forum.chumbaka.asia/?s=sens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results?search_query=arduino+sensor+tutorial" TargetMode="External"/><Relationship Id="rId4" Type="http://schemas.openxmlformats.org/officeDocument/2006/relationships/hyperlink" Target="https://www.instructables.com/technology/sensor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587617-1CD9-4BB4-8FDB-02547523F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359BEA-F467-446B-9ED2-7DE4AE394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C4A58F-EDCB-42E6-BB21-2D410EF07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EF18BD6-B169-4CEE-BB3D-71DFD6A8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253CD2-F713-407C-B979-22CDBA531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2AE24A9-0D5D-4E7D-B7A0-D954FB54A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" y="729586"/>
            <a:ext cx="12191695" cy="490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93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56534-879A-437C-83FE-E07343AA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the Arduino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4DA1-8AE7-4526-957A-3B6E7DE59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your laptops, go to </a:t>
            </a:r>
            <a:r>
              <a:rPr lang="en-US" dirty="0">
                <a:hlinkClick r:id="rId2"/>
              </a:rPr>
              <a:t>www.arduino.cc</a:t>
            </a:r>
            <a:r>
              <a:rPr lang="en-US" dirty="0"/>
              <a:t>.</a:t>
            </a:r>
          </a:p>
          <a:p>
            <a:r>
              <a:rPr lang="en-US" dirty="0"/>
              <a:t>On the menu bar at the top of the page, click the “Software” button.</a:t>
            </a:r>
          </a:p>
          <a:p>
            <a:r>
              <a:rPr lang="en-US" dirty="0"/>
              <a:t>On that page, download the latest version of Arduino which is Ver 1.8.5. according to the compatibility of the operating system of your device.</a:t>
            </a:r>
          </a:p>
          <a:p>
            <a:r>
              <a:rPr lang="en-US" dirty="0"/>
              <a:t>Install the program and run it when installation is complete.</a:t>
            </a:r>
          </a:p>
          <a:p>
            <a:r>
              <a:rPr lang="en-US" dirty="0"/>
              <a:t>Further instructions will be given.</a:t>
            </a:r>
          </a:p>
        </p:txBody>
      </p:sp>
    </p:spTree>
    <p:extLst>
      <p:ext uri="{BB962C8B-B14F-4D97-AF65-F5344CB8AC3E}">
        <p14:creationId xmlns:p14="http://schemas.microsoft.com/office/powerpoint/2010/main" val="2900782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5CB8-74FA-4D9A-9F67-F7FE71081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Materials! (Each GROUP)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A2981-D6A9-4CBD-B913-38E1E63E6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MY" dirty="0"/>
              <a:t>Arduino Uno </a:t>
            </a:r>
            <a:r>
              <a:rPr lang="en-MY" dirty="0" err="1"/>
              <a:t>x1</a:t>
            </a:r>
            <a:r>
              <a:rPr lang="en-MY" dirty="0"/>
              <a:t> </a:t>
            </a:r>
          </a:p>
          <a:p>
            <a:r>
              <a:rPr lang="en-MY" dirty="0"/>
              <a:t>Resistor </a:t>
            </a:r>
            <a:r>
              <a:rPr lang="en-MY" dirty="0" err="1"/>
              <a:t>x3</a:t>
            </a:r>
            <a:endParaRPr lang="en-MY" dirty="0"/>
          </a:p>
          <a:p>
            <a:r>
              <a:rPr lang="en-MY" dirty="0"/>
              <a:t>LED x 3</a:t>
            </a:r>
          </a:p>
          <a:p>
            <a:r>
              <a:rPr lang="en-MY" dirty="0"/>
              <a:t>Piezoelectric Buzzer </a:t>
            </a:r>
            <a:r>
              <a:rPr lang="en-MY" dirty="0" err="1"/>
              <a:t>x1</a:t>
            </a:r>
            <a:endParaRPr lang="en-MY" dirty="0"/>
          </a:p>
          <a:p>
            <a:r>
              <a:rPr lang="en-MY" dirty="0"/>
              <a:t>Jumper wires </a:t>
            </a:r>
            <a:r>
              <a:rPr lang="en-MY" dirty="0" err="1"/>
              <a:t>x4</a:t>
            </a:r>
            <a:endParaRPr lang="en-MY" dirty="0"/>
          </a:p>
          <a:p>
            <a:r>
              <a:rPr lang="en-MY" dirty="0"/>
              <a:t>USB Cable type B</a:t>
            </a:r>
          </a:p>
          <a:p>
            <a:r>
              <a:rPr lang="en-MY" dirty="0" err="1"/>
              <a:t>PIR</a:t>
            </a:r>
            <a:r>
              <a:rPr lang="en-MY" dirty="0"/>
              <a:t> Sensor </a:t>
            </a:r>
            <a:r>
              <a:rPr lang="en-MY" dirty="0" err="1"/>
              <a:t>x1</a:t>
            </a:r>
            <a:r>
              <a:rPr lang="en-MY" dirty="0"/>
              <a:t> or Ultrasonic Sensor HC-</a:t>
            </a:r>
            <a:r>
              <a:rPr lang="en-MY" dirty="0" err="1"/>
              <a:t>SR04</a:t>
            </a:r>
            <a:r>
              <a:rPr lang="en-MY" dirty="0"/>
              <a:t> </a:t>
            </a:r>
            <a:r>
              <a:rPr lang="en-MY" dirty="0" err="1"/>
              <a:t>x1</a:t>
            </a:r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</p:txBody>
      </p:sp>
      <p:pic>
        <p:nvPicPr>
          <p:cNvPr id="1028" name="Picture 4" descr="Image result for 10 k ohm resistor">
            <a:extLst>
              <a:ext uri="{FF2B5EF4-FFF2-40B4-BE49-F238E27FC236}">
                <a16:creationId xmlns:a16="http://schemas.microsoft.com/office/drawing/2014/main" id="{67B59314-E0DC-44A2-9AB3-6F7BBD45E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7144" y="2187048"/>
            <a:ext cx="1241947" cy="124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iezoelectric buzzer">
            <a:extLst>
              <a:ext uri="{FF2B5EF4-FFF2-40B4-BE49-F238E27FC236}">
                <a16:creationId xmlns:a16="http://schemas.microsoft.com/office/drawing/2014/main" id="{C329F81D-5A1E-4DE8-823F-F68805D88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670" y="3573473"/>
            <a:ext cx="1241947" cy="124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Image result for jumper wires">
            <a:extLst>
              <a:ext uri="{FF2B5EF4-FFF2-40B4-BE49-F238E27FC236}">
                <a16:creationId xmlns:a16="http://schemas.microsoft.com/office/drawing/2014/main" id="{EEBB79A7-5A88-4202-9754-52C8BA6ABD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34" name="Picture 10" descr="Image result for jumper wires">
            <a:extLst>
              <a:ext uri="{FF2B5EF4-FFF2-40B4-BE49-F238E27FC236}">
                <a16:creationId xmlns:a16="http://schemas.microsoft.com/office/drawing/2014/main" id="{14505274-493C-4DBC-A456-0F1687D3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39" y="3581401"/>
            <a:ext cx="1241946" cy="124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usb cable type b">
            <a:extLst>
              <a:ext uri="{FF2B5EF4-FFF2-40B4-BE49-F238E27FC236}">
                <a16:creationId xmlns:a16="http://schemas.microsoft.com/office/drawing/2014/main" id="{94B17C80-0FEA-4EB9-A777-3C6AAE1B7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031" y="2187048"/>
            <a:ext cx="1241949" cy="124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HC-SR04">
            <a:extLst>
              <a:ext uri="{FF2B5EF4-FFF2-40B4-BE49-F238E27FC236}">
                <a16:creationId xmlns:a16="http://schemas.microsoft.com/office/drawing/2014/main" id="{018EBD39-C882-4119-8E9F-0FC9134B7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916" y="3573474"/>
            <a:ext cx="1655928" cy="124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red led">
            <a:extLst>
              <a:ext uri="{FF2B5EF4-FFF2-40B4-BE49-F238E27FC236}">
                <a16:creationId xmlns:a16="http://schemas.microsoft.com/office/drawing/2014/main" id="{C8E8CA3B-00B8-4CFF-9155-A958B94C1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38" y="2187050"/>
            <a:ext cx="1241947" cy="124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pir sensor">
            <a:extLst>
              <a:ext uri="{FF2B5EF4-FFF2-40B4-BE49-F238E27FC236}">
                <a16:creationId xmlns:a16="http://schemas.microsoft.com/office/drawing/2014/main" id="{BF069AC8-01F1-4198-A1C5-4F2B2368F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143" y="3573474"/>
            <a:ext cx="1241947" cy="124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F04743-8CA3-4DBA-BD06-CCEF52A0C3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9250" y="2193126"/>
            <a:ext cx="1837260" cy="12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07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EB1302-F443-4004-AE03-B854CE3C2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9E9EF-6540-481C-9BCF-0C6DEF74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Let there be light!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>
            <a:solidFill>
              <a:srgbClr val="FEA00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ircuit board on a table&#10;&#10;Description generated with high confidence">
            <a:extLst>
              <a:ext uri="{FF2B5EF4-FFF2-40B4-BE49-F238E27FC236}">
                <a16:creationId xmlns:a16="http://schemas.microsoft.com/office/drawing/2014/main" id="{6F77DA3B-A158-4B82-8F9D-4BB962117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81433" y="364788"/>
            <a:ext cx="3724233" cy="49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EF77632-1A0C-4B9F-829B-226E68A7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DCFC27-6BCE-42B6-8372-070EA07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B33F8-8A62-4627-9EDF-2BBB40CB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Add-on </a:t>
            </a:r>
            <a:r>
              <a:rPr lang="en-US" sz="3600" dirty="0" err="1"/>
              <a:t>leds</a:t>
            </a:r>
            <a:endParaRPr lang="en-US" sz="3600" dirty="0"/>
          </a:p>
        </p:txBody>
      </p:sp>
      <p:pic>
        <p:nvPicPr>
          <p:cNvPr id="5" name="Content Placeholder 4" descr="A picture containing table, indoor, sitting, floor&#10;&#10;Description generated with very high confidence">
            <a:extLst>
              <a:ext uri="{FF2B5EF4-FFF2-40B4-BE49-F238E27FC236}">
                <a16:creationId xmlns:a16="http://schemas.microsoft.com/office/drawing/2014/main" id="{9FCA5BC6-4DD4-487A-A4AE-C43FEF476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70263"/>
            <a:ext cx="5705475" cy="4279105"/>
          </a:xfrm>
          <a:prstGeom prst="rect">
            <a:avLst/>
          </a:prstGeom>
        </p:spPr>
      </p:pic>
      <p:pic>
        <p:nvPicPr>
          <p:cNvPr id="7" name="Picture 6" descr="A screenshot of a circuit board&#10;&#10;Description generated with high confidence">
            <a:extLst>
              <a:ext uri="{FF2B5EF4-FFF2-40B4-BE49-F238E27FC236}">
                <a16:creationId xmlns:a16="http://schemas.microsoft.com/office/drawing/2014/main" id="{0A14B501-A396-470F-853E-6131FB17D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060" y="181344"/>
            <a:ext cx="5723588" cy="427838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A4B1E0-284C-4A01-8141-A24D2B8E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82046CE-87C5-4670-A404-6AB453F5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24BAD7-5931-4CA6-BB58-0CBCFCFA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18AE97-8B32-4721-B2F3-05695E5ADF99}"/>
              </a:ext>
            </a:extLst>
          </p:cNvPr>
          <p:cNvSpPr txBox="1"/>
          <p:nvPr/>
        </p:nvSpPr>
        <p:spPr>
          <a:xfrm>
            <a:off x="1776424" y="5244811"/>
            <a:ext cx="751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Replace “LED_BUILTIN” to your pin number connected to your Arduino Uno. In this case, pin 2.</a:t>
            </a:r>
          </a:p>
        </p:txBody>
      </p:sp>
    </p:spTree>
    <p:extLst>
      <p:ext uri="{BB962C8B-B14F-4D97-AF65-F5344CB8AC3E}">
        <p14:creationId xmlns:p14="http://schemas.microsoft.com/office/powerpoint/2010/main" val="3739427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EF77632-1A0C-4B9F-829B-226E68A7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DCFC27-6BCE-42B6-8372-070EA07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B33F8-8A62-4627-9EDF-2BBB40CB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More </a:t>
            </a:r>
            <a:r>
              <a:rPr lang="en-US" sz="3600" dirty="0" err="1"/>
              <a:t>leds</a:t>
            </a:r>
            <a:r>
              <a:rPr lang="en-US" sz="3600" dirty="0"/>
              <a:t>!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A4B1E0-284C-4A01-8141-A24D2B8E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82046CE-87C5-4670-A404-6AB453F5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24BAD7-5931-4CA6-BB58-0CBCFCFA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18AE97-8B32-4721-B2F3-05695E5ADF99}"/>
              </a:ext>
            </a:extLst>
          </p:cNvPr>
          <p:cNvSpPr txBox="1"/>
          <p:nvPr/>
        </p:nvSpPr>
        <p:spPr>
          <a:xfrm>
            <a:off x="1776424" y="5244811"/>
            <a:ext cx="751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This time, we are going to introduce more LEDs and learn how to control them one at a time. </a:t>
            </a:r>
          </a:p>
        </p:txBody>
      </p:sp>
      <p:pic>
        <p:nvPicPr>
          <p:cNvPr id="4" name="Picture 3" descr="A circuit board&#10;&#10;Description generated with high confidence">
            <a:extLst>
              <a:ext uri="{FF2B5EF4-FFF2-40B4-BE49-F238E27FC236}">
                <a16:creationId xmlns:a16="http://schemas.microsoft.com/office/drawing/2014/main" id="{DFBDBC74-6949-4A35-937D-87B7E57EC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53"/>
          <a:stretch/>
        </p:blipFill>
        <p:spPr>
          <a:xfrm>
            <a:off x="3431723" y="116132"/>
            <a:ext cx="4206605" cy="431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51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DEF79D0B-7D71-4DEA-8041-454208F63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8AC8C-F4BC-4185-A58D-F12850B5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Buzzer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>
            <a:solidFill>
              <a:srgbClr val="2889F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ircuit board&#10;&#10;Description generated with high confidence">
            <a:extLst>
              <a:ext uri="{FF2B5EF4-FFF2-40B4-BE49-F238E27FC236}">
                <a16:creationId xmlns:a16="http://schemas.microsoft.com/office/drawing/2014/main" id="{01BB0DC5-1166-4CC1-99EC-03508748E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556" y="185407"/>
            <a:ext cx="6429901" cy="46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3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4D60A0F-D3EA-41F6-86B6-9744BAB6E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ADADC-4F50-41F1-9008-45CC3A44D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>
                <a:solidFill>
                  <a:srgbClr val="FFFFFE"/>
                </a:solidFill>
              </a:rPr>
              <a:t>Sensors </a:t>
            </a:r>
            <a:r>
              <a:rPr lang="en-US" sz="1400" dirty="0">
                <a:solidFill>
                  <a:srgbClr val="FFFFFE"/>
                </a:solidFill>
                <a:hlinkClick r:id="rId4"/>
              </a:rPr>
              <a:t>(click to download library)</a:t>
            </a:r>
            <a:endParaRPr lang="en-US" sz="1400" dirty="0">
              <a:solidFill>
                <a:srgbClr val="FFFFFE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>
            <a:solidFill>
              <a:srgbClr val="F6AA3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96002EA-9BDC-486F-8FF4-409DDCF78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370" y="865691"/>
            <a:ext cx="5443573" cy="39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19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F83E37-999D-4799-938B-DEF490297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https://i2.wp.com/randomnerdtutorials.com/wp-content/uploads/2014/08/Arduino-with-PIR-motion-sensor-schematics.jpg?ssl=1">
            <a:extLst>
              <a:ext uri="{FF2B5EF4-FFF2-40B4-BE49-F238E27FC236}">
                <a16:creationId xmlns:a16="http://schemas.microsoft.com/office/drawing/2014/main" id="{D8CFA818-E546-4CA9-B24A-805FF041B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11" y="1700212"/>
            <a:ext cx="6020686" cy="359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286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507A8-F990-4013-A87B-054C474D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sensors? How do I use them?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4BE12-C880-4626-B871-8E307C3D2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Click on these links below to find out more!</a:t>
            </a:r>
            <a:endParaRPr lang="en-US" dirty="0">
              <a:hlinkClick r:id="rId2"/>
            </a:endParaRPr>
          </a:p>
          <a:p>
            <a:r>
              <a:rPr lang="en-US" dirty="0" err="1">
                <a:hlinkClick r:id="rId2"/>
              </a:rPr>
              <a:t>Chumbaka</a:t>
            </a:r>
            <a:r>
              <a:rPr lang="en-US" dirty="0"/>
              <a:t>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Cytron Technologies </a:t>
            </a:r>
            <a:endParaRPr lang="en-US" dirty="0"/>
          </a:p>
          <a:p>
            <a:r>
              <a:rPr lang="en-US" dirty="0">
                <a:hlinkClick r:id="rId4"/>
              </a:rPr>
              <a:t>Instructables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47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DAA5-07AE-44A6-8DFC-5F1BA9246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Components Points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4B207-4904-4AA1-850B-4C6923488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MY" dirty="0"/>
              <a:t>Points will be awarded for answering questions during the Arduino and Thunkable Workshops. </a:t>
            </a:r>
          </a:p>
          <a:p>
            <a:r>
              <a:rPr lang="en-MY" dirty="0"/>
              <a:t>These points can be used to exchange for components which you might need in your project/idea in the hackathon.</a:t>
            </a:r>
          </a:p>
          <a:p>
            <a:r>
              <a:rPr lang="en-MY" dirty="0"/>
              <a:t>Sensors available for points exchange:</a:t>
            </a:r>
          </a:p>
          <a:p>
            <a:endParaRPr lang="en-MY" dirty="0"/>
          </a:p>
        </p:txBody>
      </p:sp>
      <p:pic>
        <p:nvPicPr>
          <p:cNvPr id="1026" name="Picture 2" descr="Image result for ldr">
            <a:extLst>
              <a:ext uri="{FF2B5EF4-FFF2-40B4-BE49-F238E27FC236}">
                <a16:creationId xmlns:a16="http://schemas.microsoft.com/office/drawing/2014/main" id="{E3272102-E26D-440D-82DE-6A12245C1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76" y="41951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HT SENSOR">
            <a:extLst>
              <a:ext uri="{FF2B5EF4-FFF2-40B4-BE49-F238E27FC236}">
                <a16:creationId xmlns:a16="http://schemas.microsoft.com/office/drawing/2014/main" id="{5413F7A5-197E-4DBB-B994-E29D21AAD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023" y="41951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ervo">
            <a:extLst>
              <a:ext uri="{FF2B5EF4-FFF2-40B4-BE49-F238E27FC236}">
                <a16:creationId xmlns:a16="http://schemas.microsoft.com/office/drawing/2014/main" id="{47BA2F56-5025-4C1C-9444-7AB7AE302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270" y="4195100"/>
            <a:ext cx="221149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crophone electronics">
            <a:extLst>
              <a:ext uri="{FF2B5EF4-FFF2-40B4-BE49-F238E27FC236}">
                <a16:creationId xmlns:a16="http://schemas.microsoft.com/office/drawing/2014/main" id="{AD955058-085B-4917-9D9C-40F496E5E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276" y="4195100"/>
            <a:ext cx="1828801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690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F98B9-33EE-4362-8EFC-84FBF82F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Points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2DF88-F8CF-48CB-B617-7A9CA4F83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Y" dirty="0"/>
              <a:t>Each workshop will have:</a:t>
            </a:r>
          </a:p>
          <a:p>
            <a:pPr lvl="1"/>
            <a:r>
              <a:rPr lang="en-MY" dirty="0"/>
              <a:t>One easy question (1 point)</a:t>
            </a:r>
          </a:p>
          <a:p>
            <a:pPr lvl="1"/>
            <a:r>
              <a:rPr lang="en-MY" dirty="0"/>
              <a:t>Two standard questions (2 points)</a:t>
            </a:r>
          </a:p>
          <a:p>
            <a:pPr lvl="1"/>
            <a:r>
              <a:rPr lang="en-MY" dirty="0"/>
              <a:t>One hard question (3 points)</a:t>
            </a:r>
          </a:p>
          <a:p>
            <a:r>
              <a:rPr lang="en-MY" dirty="0"/>
              <a:t>There will be 4 questions for each workshop, a total of 24 questions with 24 points. </a:t>
            </a:r>
          </a:p>
          <a:p>
            <a:r>
              <a:rPr lang="en-MY" dirty="0"/>
              <a:t>Each component can be exchanged for one point.</a:t>
            </a:r>
          </a:p>
          <a:p>
            <a:r>
              <a:rPr lang="en-MY" dirty="0"/>
              <a:t>Points will be given in stickers.</a:t>
            </a:r>
          </a:p>
          <a:p>
            <a:pPr marL="0" indent="0">
              <a:buNone/>
            </a:pPr>
            <a:r>
              <a:rPr lang="en-MY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164292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B334-C06C-4CAB-9DA6-AE8111B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What is Arduino?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37538B-EF10-48C6-AC3D-9B71E411E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06207"/>
            <a:ext cx="9603275" cy="3450613"/>
          </a:xfrm>
        </p:spPr>
        <p:txBody>
          <a:bodyPr/>
          <a:lstStyle/>
          <a:p>
            <a:r>
              <a:rPr lang="en-US" dirty="0"/>
              <a:t>Arduino is an open-source electronics software.</a:t>
            </a:r>
          </a:p>
          <a:p>
            <a:r>
              <a:rPr lang="en-US" dirty="0"/>
              <a:t>It is built for artists, designer, hobbyists and people who love designing and creating interactive objects!</a:t>
            </a:r>
          </a:p>
          <a:p>
            <a:r>
              <a:rPr lang="en-US" dirty="0"/>
              <a:t>It was founded in the Interaction Design Institute Ivrea (IDII) in Ivrea, Italy.</a:t>
            </a:r>
          </a:p>
          <a:p>
            <a:r>
              <a:rPr lang="en-US" dirty="0"/>
              <a:t>Similarly, in our case, we use it for programming.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8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A5E50-68E7-4B5F-B4ED-344B0C1A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Arduino?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D296210-EA6E-4B4A-9738-95817167A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41" y="2139196"/>
            <a:ext cx="3488767" cy="23805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D77605-A77D-41F6-931D-A00C0EB27488}"/>
              </a:ext>
            </a:extLst>
          </p:cNvPr>
          <p:cNvSpPr txBox="1"/>
          <p:nvPr/>
        </p:nvSpPr>
        <p:spPr>
          <a:xfrm>
            <a:off x="4283174" y="5105400"/>
            <a:ext cx="299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official logo of Arduino</a:t>
            </a:r>
          </a:p>
        </p:txBody>
      </p:sp>
    </p:spTree>
    <p:extLst>
      <p:ext uri="{BB962C8B-B14F-4D97-AF65-F5344CB8AC3E}">
        <p14:creationId xmlns:p14="http://schemas.microsoft.com/office/powerpoint/2010/main" val="1140973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C84AC-66C3-4F8F-AC45-2B4AD83A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BB64D-5274-4B40-9CB7-9B81076C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learning to use Arduino, we will each be using an Arduino UNO R3 module. The module is as shown below.</a:t>
            </a:r>
          </a:p>
          <a:p>
            <a:pPr marL="0" indent="0">
              <a:buNone/>
            </a:pPr>
            <a:r>
              <a:rPr lang="en-US" dirty="0"/>
              <a:t>It is a programmable circuit board and it utilizes a much simpler version of the dreaded C++ programming language.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92EDC-8D6E-46C3-9BF0-2A297081D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620" y="3902101"/>
            <a:ext cx="3182620" cy="215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5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A792-6AE7-4A77-B921-BE32700D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input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877C8-E807-46A7-9B5D-7F266ADBE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Arduino Inputs Sensors range from temperature sensors, ultrasonic sensors, voltage sensors and a variety of switches. In fact, what makes it interesting is that you can even use PS2 analog sticks as controlling devices in Arduino!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C8AB8-090F-495B-A4CC-13183F6A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957" y="3910356"/>
            <a:ext cx="2143125" cy="214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10BCED-5699-408D-9A88-09AD43673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717" y="3910355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668E1-B8F6-4F76-A68F-75D10AA57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095" y="3910355"/>
            <a:ext cx="2143126" cy="214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52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00436-9FEA-4EC0-8EB8-1DA15821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output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18C25-4B19-4682-A14D-65DFD294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Arduino, having input devices alone will not help us accomplish anything if the robots or devices built have no output devices. So, a few examples of output devices used in Arduino include a display screen, light or a motor.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A0669-BD16-47C3-95B6-E73CB9711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30" y="3741038"/>
            <a:ext cx="2705100" cy="1823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69A472-E04D-471E-85A2-458C3E6AD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50" y="3104541"/>
            <a:ext cx="3931920" cy="2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9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910F8-1BCD-493E-B9A8-011F77BF7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367BB-975A-43E9-B5DB-3EA422B6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let us start! In your groups, you are provided with an Arduino UNO R3 module to work on.</a:t>
            </a:r>
          </a:p>
          <a:p>
            <a:r>
              <a:rPr lang="en-US" dirty="0"/>
              <a:t>Further instructions will be provided.</a:t>
            </a:r>
          </a:p>
          <a:p>
            <a:r>
              <a:rPr lang="en-US" dirty="0"/>
              <a:t>Please handle them carefully and responsibly.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DF380-B251-483D-89E5-93109452E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53" y="3835665"/>
            <a:ext cx="21431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2673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549</Words>
  <Application>Microsoft Office PowerPoint</Application>
  <PresentationFormat>Widescreen</PresentationFormat>
  <Paragraphs>63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Gill Sans MT</vt:lpstr>
      <vt:lpstr>Gallery</vt:lpstr>
      <vt:lpstr>PowerPoint Presentation</vt:lpstr>
      <vt:lpstr>Components Points system</vt:lpstr>
      <vt:lpstr>Points criteria</vt:lpstr>
      <vt:lpstr>Introduction: What is Arduino?</vt:lpstr>
      <vt:lpstr>What is Arduino?</vt:lpstr>
      <vt:lpstr>Arduino microcontroller</vt:lpstr>
      <vt:lpstr>Arduino input sensors</vt:lpstr>
      <vt:lpstr>Arduino output devices</vt:lpstr>
      <vt:lpstr>Beginning…</vt:lpstr>
      <vt:lpstr>Downloading the Arduino software</vt:lpstr>
      <vt:lpstr>Materials! (Each GROUP)</vt:lpstr>
      <vt:lpstr>Let there be light!</vt:lpstr>
      <vt:lpstr>Add-on leds</vt:lpstr>
      <vt:lpstr>More leds!</vt:lpstr>
      <vt:lpstr>Buzzer</vt:lpstr>
      <vt:lpstr>Sensors (click to download library)</vt:lpstr>
      <vt:lpstr>PowerPoint Presentation</vt:lpstr>
      <vt:lpstr>Special sensors? How do I use them?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Chia Tze Hank</dc:creator>
  <cp:lastModifiedBy>Chia Tze Hank</cp:lastModifiedBy>
  <cp:revision>14</cp:revision>
  <dcterms:created xsi:type="dcterms:W3CDTF">2018-08-16T09:56:16Z</dcterms:created>
  <dcterms:modified xsi:type="dcterms:W3CDTF">2018-08-16T10:56:37Z</dcterms:modified>
</cp:coreProperties>
</file>